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9" r:id="rId7"/>
    <p:sldId id="260" r:id="rId8"/>
    <p:sldId id="266" r:id="rId9"/>
    <p:sldId id="262" r:id="rId10"/>
    <p:sldId id="265" r:id="rId11"/>
    <p:sldId id="258" r:id="rId12"/>
    <p:sldId id="261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7F4BB-4F86-4B93-AF05-3A97D461D931}" v="1566" dt="2021-11-28T10:27:50.341"/>
    <p1510:client id="{A9CB0A46-8447-4E77-BEC2-FE11F47A1033}" v="286" dt="2021-11-29T06:42:36.556"/>
    <p1510:client id="{CEE629FE-0946-4BEE-BEA0-F11AB479C8D7}" v="1089" dt="2021-11-28T18:11:27.532"/>
    <p1510:client id="{FD7E3192-B3AA-4B2A-842A-AC3C95BC1C57}" v="10" dt="2021-11-29T09:46:37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72" y="-4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8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4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9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7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8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EDEEF-219D-48BF-9687-30EFC3D17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l="5" r="4" b="4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1828800"/>
            <a:ext cx="4958128" cy="2209800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Arial"/>
              </a:rPr>
              <a:t>TRAIN TICKET RESERVATION SYSTEM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191001"/>
            <a:ext cx="4958128" cy="1120477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TORRY HARRIES INTEGRATION  SOLUTIONS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32D1C9-8AD3-453F-948D-966B7A11B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CD4D7-3FA3-4106-AFB4-55B58A02E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76A35-DEBA-4003-BC0C-4800601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1" y="1219200"/>
            <a:ext cx="9067799" cy="2681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477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9" name="Picture 3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60" name="Rectangle 3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3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1752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3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0"/>
            <a:ext cx="12191999" cy="221752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2E13-A56C-4BD4-A405-3E2DF630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51351-ADE6-4BA4-BBD8-A2AD5C04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514600"/>
            <a:ext cx="4876800" cy="37835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MUGDHA SRIVASTAVA (6150)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SHIVA RAM GILLEPALLY (6152)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HARIPRIYA KUMAR (6156)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BALAMURUGAN (6161)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SAIVANI VORADI (6164)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CA2D50F-2F08-4054-B236-C0B8653ECA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2" r="-1" b="-1"/>
          <a:stretch/>
        </p:blipFill>
        <p:spPr>
          <a:xfrm>
            <a:off x="5996628" y="2217529"/>
            <a:ext cx="6195372" cy="4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View of motion blurred underground railway">
            <a:extLst>
              <a:ext uri="{FF2B5EF4-FFF2-40B4-BE49-F238E27FC236}">
                <a16:creationId xmlns:a16="http://schemas.microsoft.com/office/drawing/2014/main" id="{79A7F245-6164-4CEB-90A4-0F29F058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4660" r="6" b="1069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BC91-A444-4055-99E6-D74E0EFF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1828800"/>
            <a:ext cx="4958128" cy="1447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D5A12-D7F6-408E-8F7A-4B378420A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654" y="3385869"/>
            <a:ext cx="5173788" cy="1925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Built a train ticket booking system that allows customers to book train tickets online , payment should done through </a:t>
            </a:r>
            <a:r>
              <a:rPr lang="en-US" sz="2000">
                <a:solidFill>
                  <a:srgbClr val="FFFFFF"/>
                </a:solidFill>
              </a:rPr>
              <a:t>online, search the status of the ticket , print the ticket and a feedback from the </a:t>
            </a:r>
            <a:r>
              <a:rPr lang="en-US" sz="2000" dirty="0">
                <a:solidFill>
                  <a:srgbClr val="FFFFFF"/>
                </a:solidFill>
              </a:rPr>
              <a:t>passengers.</a:t>
            </a:r>
          </a:p>
        </p:txBody>
      </p:sp>
    </p:spTree>
    <p:extLst>
      <p:ext uri="{BB962C8B-B14F-4D97-AF65-F5344CB8AC3E}">
        <p14:creationId xmlns:p14="http://schemas.microsoft.com/office/powerpoint/2010/main" val="3769584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1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18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49A92-9406-4F6D-B3CF-F46D9974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490"/>
            <a:ext cx="5252049" cy="1335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Technology used: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D05C9-82A4-4156-8DFB-7B28DFC8A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05642"/>
            <a:ext cx="4647901" cy="4008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HTML/CSS(visual studio)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JavaScript 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Bootstrap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Spring (Spring </a:t>
            </a:r>
            <a:r>
              <a:rPr lang="en-US" sz="2400" b="1" dirty="0">
                <a:solidFill>
                  <a:schemeClr val="tx2"/>
                </a:solidFill>
                <a:ea typeface="+mn-lt"/>
                <a:cs typeface="+mn-lt"/>
              </a:rPr>
              <a:t>Tool Suite)</a:t>
            </a:r>
          </a:p>
          <a:p>
            <a:pPr marL="457200">
              <a:lnSpc>
                <a:spcPct val="100000"/>
              </a:lnSpc>
            </a:pPr>
            <a:r>
              <a:rPr lang="en-US" sz="2400" b="1" dirty="0">
                <a:solidFill>
                  <a:schemeClr val="tx2"/>
                </a:solidFill>
              </a:rPr>
              <a:t>MySQL(Heidi SQL)</a:t>
            </a:r>
          </a:p>
          <a:p>
            <a:pPr marL="0">
              <a:lnSpc>
                <a:spcPct val="100000"/>
              </a:lnSpc>
            </a:pP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E3FAF4-F7C5-4E9B-AD09-4E9B78EC58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626806" y="1536789"/>
            <a:ext cx="4817466" cy="3784421"/>
          </a:xfrm>
          <a:prstGeom prst="rect">
            <a:avLst/>
          </a:prstGeom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91734-A957-44B1-A3E9-88D0A051BF6F}"/>
              </a:ext>
            </a:extLst>
          </p:cNvPr>
          <p:cNvSpPr txBox="1"/>
          <p:nvPr/>
        </p:nvSpPr>
        <p:spPr>
          <a:xfrm>
            <a:off x="9080739" y="194957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1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49C84EF-AC90-4B0D-856C-EF315D3D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" r="1" b="1"/>
          <a:stretch/>
        </p:blipFill>
        <p:spPr>
          <a:xfrm>
            <a:off x="342067" y="733255"/>
            <a:ext cx="11326312" cy="5979597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BBF9703A-116F-4B3B-B77F-03C8F82F2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40988" y="-43974"/>
            <a:ext cx="1447800" cy="1535750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A1B4061D-A626-49CE-9EA0-6A70DA7D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14364" y="3672852"/>
            <a:ext cx="1371600" cy="2548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7C069A-5227-4E67-B084-9611549EF08F}"/>
              </a:ext>
            </a:extLst>
          </p:cNvPr>
          <p:cNvSpPr txBox="1"/>
          <p:nvPr/>
        </p:nvSpPr>
        <p:spPr>
          <a:xfrm>
            <a:off x="4408099" y="224287"/>
            <a:ext cx="2743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         FLOW CHART</a:t>
            </a:r>
          </a:p>
        </p:txBody>
      </p:sp>
    </p:spTree>
    <p:extLst>
      <p:ext uri="{BB962C8B-B14F-4D97-AF65-F5344CB8AC3E}">
        <p14:creationId xmlns:p14="http://schemas.microsoft.com/office/powerpoint/2010/main" val="342540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5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56" name="Rectangle 32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34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36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62458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38">
            <a:extLst>
              <a:ext uri="{FF2B5EF4-FFF2-40B4-BE49-F238E27FC236}">
                <a16:creationId xmlns:a16="http://schemas.microsoft.com/office/drawing/2014/main" id="{F18A41FE-6F14-49D2-8C0F-56A351A9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5358675" cy="6857999"/>
          </a:xfrm>
          <a:prstGeom prst="rect">
            <a:avLst/>
          </a:prstGeom>
          <a:blipFill dpi="0" rotWithShape="1"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A6B4C-5137-4C3C-AE42-172163AB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4909"/>
            <a:ext cx="4161403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Frames of our project -</a:t>
            </a:r>
          </a:p>
        </p:txBody>
      </p:sp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3D08A75-FBC6-4551-882B-309128B26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5" r="20899" b="-1"/>
          <a:stretch/>
        </p:blipFill>
        <p:spPr>
          <a:xfrm>
            <a:off x="5428977" y="485987"/>
            <a:ext cx="3244177" cy="2733727"/>
          </a:xfrm>
          <a:prstGeom prst="rect">
            <a:avLst/>
          </a:prstGeom>
        </p:spPr>
      </p:pic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74046D70-6719-4446-9E39-B8C1ADCAA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07" r="19487" b="1"/>
          <a:stretch/>
        </p:blipFill>
        <p:spPr>
          <a:xfrm>
            <a:off x="8878954" y="529129"/>
            <a:ext cx="3186667" cy="2690574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7FE6AF6-9E35-45EC-9B28-5CAB7C0297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437663" y="3704114"/>
            <a:ext cx="3215422" cy="2679977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FD669C-B0CD-416F-90F7-9BB7B70E9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19582" r="28834" b="1"/>
          <a:stretch/>
        </p:blipFill>
        <p:spPr>
          <a:xfrm>
            <a:off x="8873262" y="3648497"/>
            <a:ext cx="3172290" cy="26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1FA64-5228-4DEB-91D5-11D548D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7" y="1794690"/>
            <a:ext cx="4061604" cy="26885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Frames of our project 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DD0E0D-1C8C-4386-B211-C4D1C77AA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50" r="-3" b="-3"/>
          <a:stretch/>
        </p:blipFill>
        <p:spPr>
          <a:xfrm>
            <a:off x="6781800" y="380992"/>
            <a:ext cx="4856144" cy="19254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174BA7-44D8-4A64-9F60-77C209ECB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7826" r="-3" b="-3"/>
          <a:stretch/>
        </p:blipFill>
        <p:spPr>
          <a:xfrm>
            <a:off x="6781800" y="2376797"/>
            <a:ext cx="4856144" cy="1925415"/>
          </a:xfrm>
          <a:prstGeom prst="rect">
            <a:avLst/>
          </a:prstGeom>
        </p:spPr>
      </p:pic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C9E03C03-E078-4921-8D23-EAAEE80365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83" r="-3" b="9205"/>
          <a:stretch/>
        </p:blipFill>
        <p:spPr>
          <a:xfrm>
            <a:off x="6781800" y="4372576"/>
            <a:ext cx="4856144" cy="19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2347-1385-4EED-96E9-11CFF1B45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-903"/>
            <a:ext cx="8763000" cy="15207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SUMMERY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F389B-45F7-4E0D-A028-7F1ED5A4D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8" y="1306173"/>
            <a:ext cx="9653832" cy="52813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User login page passenger can log in through their username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If the user is new then user is navigated to sign up page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User can book ticket using train name or train id 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While booking ticket we have online payment 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After booking a ticket user can check his ticket status using search ticket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Feedback form is provided after travelling user can give his/her experience in travelling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1D093-BBB2-4FDC-A778-82D20F8E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4" y="559813"/>
            <a:ext cx="8763000" cy="81630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CB50-C214-4287-AC27-373E40A3F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7" y="1464324"/>
            <a:ext cx="9236888" cy="4907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Last Transaction Details will be shown in one click.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Website to make predictive entry suggestions and auto suggest names of passengers and details based on previous bookings.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We can add voice recognition and AI chat bot features.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PNR Enquiry, Confirmation Status, Refund status check and train tracking facility will be provided.</a:t>
            </a:r>
          </a:p>
          <a:p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cancellation of ticket in one click.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2391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412A24"/>
      </a:dk2>
      <a:lt2>
        <a:srgbClr val="E7E2E8"/>
      </a:lt2>
      <a:accent1>
        <a:srgbClr val="35B821"/>
      </a:accent1>
      <a:accent2>
        <a:srgbClr val="6BB313"/>
      </a:accent2>
      <a:accent3>
        <a:srgbClr val="A1A61D"/>
      </a:accent3>
      <a:accent4>
        <a:srgbClr val="D58C17"/>
      </a:accent4>
      <a:accent5>
        <a:srgbClr val="E74F29"/>
      </a:accent5>
      <a:accent6>
        <a:srgbClr val="D51740"/>
      </a:accent6>
      <a:hlink>
        <a:srgbClr val="BE6C3C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BlockprintVTI</vt:lpstr>
      <vt:lpstr>TRAIN TICKET RESERVATION SYSTEM</vt:lpstr>
      <vt:lpstr>GROUP 3</vt:lpstr>
      <vt:lpstr>Problem statement:</vt:lpstr>
      <vt:lpstr>Technology used:</vt:lpstr>
      <vt:lpstr>PowerPoint Presentation</vt:lpstr>
      <vt:lpstr>Frames of our project -</vt:lpstr>
      <vt:lpstr>Frames of our project -</vt:lpstr>
      <vt:lpstr>SUMMERY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 </dc:title>
  <dc:creator/>
  <cp:lastModifiedBy/>
  <cp:revision>919</cp:revision>
  <dcterms:created xsi:type="dcterms:W3CDTF">2021-11-28T06:15:09Z</dcterms:created>
  <dcterms:modified xsi:type="dcterms:W3CDTF">2021-11-30T05:19:07Z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